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59" r:id="rId6"/>
    <p:sldId id="268" r:id="rId7"/>
    <p:sldId id="270" r:id="rId8"/>
    <p:sldId id="260" r:id="rId9"/>
    <p:sldId id="261" r:id="rId10"/>
    <p:sldId id="262" r:id="rId11"/>
    <p:sldId id="269" r:id="rId12"/>
    <p:sldId id="271" r:id="rId13"/>
    <p:sldId id="272" r:id="rId14"/>
    <p:sldId id="265" r:id="rId15"/>
    <p:sldId id="267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0193D50-EBA4-4AE1-8E40-7AA875CB1B38}" v="2" dt="2023-09-20T19:39:59.6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1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omika Karuppaiah" userId="3f12a0000b74fade" providerId="LiveId" clId="{60193D50-EBA4-4AE1-8E40-7AA875CB1B38}"/>
    <pc:docChg chg="custSel addSld delSld modSld sldOrd">
      <pc:chgData name="Boomika Karuppaiah" userId="3f12a0000b74fade" providerId="LiveId" clId="{60193D50-EBA4-4AE1-8E40-7AA875CB1B38}" dt="2023-09-22T19:26:35.388" v="475" actId="207"/>
      <pc:docMkLst>
        <pc:docMk/>
      </pc:docMkLst>
      <pc:sldChg chg="modSp mod">
        <pc:chgData name="Boomika Karuppaiah" userId="3f12a0000b74fade" providerId="LiveId" clId="{60193D50-EBA4-4AE1-8E40-7AA875CB1B38}" dt="2023-09-22T19:20:39.147" v="366" actId="20577"/>
        <pc:sldMkLst>
          <pc:docMk/>
          <pc:sldMk cId="1490069061" sldId="256"/>
        </pc:sldMkLst>
        <pc:spChg chg="mod">
          <ac:chgData name="Boomika Karuppaiah" userId="3f12a0000b74fade" providerId="LiveId" clId="{60193D50-EBA4-4AE1-8E40-7AA875CB1B38}" dt="2023-09-22T19:20:39.147" v="366" actId="20577"/>
          <ac:spMkLst>
            <pc:docMk/>
            <pc:sldMk cId="1490069061" sldId="256"/>
            <ac:spMk id="3" creationId="{DA2F5FFC-696A-553E-3259-B51BBEBCF22A}"/>
          </ac:spMkLst>
        </pc:spChg>
      </pc:sldChg>
      <pc:sldChg chg="modSp mod">
        <pc:chgData name="Boomika Karuppaiah" userId="3f12a0000b74fade" providerId="LiveId" clId="{60193D50-EBA4-4AE1-8E40-7AA875CB1B38}" dt="2023-09-22T19:21:10.645" v="372" actId="20577"/>
        <pc:sldMkLst>
          <pc:docMk/>
          <pc:sldMk cId="1137892060" sldId="257"/>
        </pc:sldMkLst>
        <pc:spChg chg="mod">
          <ac:chgData name="Boomika Karuppaiah" userId="3f12a0000b74fade" providerId="LiveId" clId="{60193D50-EBA4-4AE1-8E40-7AA875CB1B38}" dt="2023-09-22T19:21:10.645" v="372" actId="20577"/>
          <ac:spMkLst>
            <pc:docMk/>
            <pc:sldMk cId="1137892060" sldId="257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1:25.374" v="376" actId="27636"/>
        <pc:sldMkLst>
          <pc:docMk/>
          <pc:sldMk cId="969919095" sldId="258"/>
        </pc:sldMkLst>
        <pc:spChg chg="mod">
          <ac:chgData name="Boomika Karuppaiah" userId="3f12a0000b74fade" providerId="LiveId" clId="{60193D50-EBA4-4AE1-8E40-7AA875CB1B38}" dt="2023-09-22T19:21:25.374" v="376" actId="27636"/>
          <ac:spMkLst>
            <pc:docMk/>
            <pc:sldMk cId="969919095" sldId="258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1:59.114" v="381" actId="20577"/>
        <pc:sldMkLst>
          <pc:docMk/>
          <pc:sldMk cId="4163963548" sldId="259"/>
        </pc:sldMkLst>
        <pc:spChg chg="mod">
          <ac:chgData name="Boomika Karuppaiah" userId="3f12a0000b74fade" providerId="LiveId" clId="{60193D50-EBA4-4AE1-8E40-7AA875CB1B38}" dt="2023-09-22T19:21:59.114" v="381" actId="20577"/>
          <ac:spMkLst>
            <pc:docMk/>
            <pc:sldMk cId="4163963548" sldId="25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4:00.835" v="438"/>
        <pc:sldMkLst>
          <pc:docMk/>
          <pc:sldMk cId="1063019941" sldId="260"/>
        </pc:sldMkLst>
        <pc:spChg chg="mod">
          <ac:chgData name="Boomika Karuppaiah" userId="3f12a0000b74fade" providerId="LiveId" clId="{60193D50-EBA4-4AE1-8E40-7AA875CB1B38}" dt="2023-09-22T19:24:00.835" v="438"/>
          <ac:spMkLst>
            <pc:docMk/>
            <pc:sldMk cId="1063019941" sldId="260"/>
            <ac:spMk id="3" creationId="{4C0067C2-4C62-DCEB-681D-C15848223E9A}"/>
          </ac:spMkLst>
        </pc:spChg>
      </pc:sldChg>
      <pc:sldChg chg="modSp mod">
        <pc:chgData name="Boomika Karuppaiah" userId="3f12a0000b74fade" providerId="LiveId" clId="{60193D50-EBA4-4AE1-8E40-7AA875CB1B38}" dt="2023-09-22T19:24:18.412" v="443" actId="20577"/>
        <pc:sldMkLst>
          <pc:docMk/>
          <pc:sldMk cId="2291933791" sldId="261"/>
        </pc:sldMkLst>
        <pc:spChg chg="mod">
          <ac:chgData name="Boomika Karuppaiah" userId="3f12a0000b74fade" providerId="LiveId" clId="{60193D50-EBA4-4AE1-8E40-7AA875CB1B38}" dt="2023-09-22T19:24:18.412" v="443" actId="20577"/>
          <ac:spMkLst>
            <pc:docMk/>
            <pc:sldMk cId="2291933791" sldId="261"/>
            <ac:spMk id="3" creationId="{1C6503F7-483C-DDE5-DB85-5C44FBBD1B3A}"/>
          </ac:spMkLst>
        </pc:spChg>
      </pc:sldChg>
      <pc:sldChg chg="modSp mod">
        <pc:chgData name="Boomika Karuppaiah" userId="3f12a0000b74fade" providerId="LiveId" clId="{60193D50-EBA4-4AE1-8E40-7AA875CB1B38}" dt="2023-09-22T19:24:44.320" v="448"/>
        <pc:sldMkLst>
          <pc:docMk/>
          <pc:sldMk cId="3319488124" sldId="262"/>
        </pc:sldMkLst>
        <pc:spChg chg="mod">
          <ac:chgData name="Boomika Karuppaiah" userId="3f12a0000b74fade" providerId="LiveId" clId="{60193D50-EBA4-4AE1-8E40-7AA875CB1B38}" dt="2023-09-22T19:24:44.320" v="448"/>
          <ac:spMkLst>
            <pc:docMk/>
            <pc:sldMk cId="3319488124" sldId="262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0T19:57:02.933" v="338" actId="20577"/>
        <pc:sldMkLst>
          <pc:docMk/>
          <pc:sldMk cId="1524360743" sldId="263"/>
        </pc:sldMkLst>
        <pc:spChg chg="mod">
          <ac:chgData name="Boomika Karuppaiah" userId="3f12a0000b74fade" providerId="LiveId" clId="{60193D50-EBA4-4AE1-8E40-7AA875CB1B38}" dt="2023-09-20T19:57:02.933" v="338" actId="20577"/>
          <ac:spMkLst>
            <pc:docMk/>
            <pc:sldMk cId="1524360743" sldId="263"/>
            <ac:spMk id="3" creationId="{89BD03F4-3023-8DC3-044D-DCD76211E77A}"/>
          </ac:spMkLst>
        </pc:spChg>
      </pc:sldChg>
      <pc:sldChg chg="modSp mod">
        <pc:chgData name="Boomika Karuppaiah" userId="3f12a0000b74fade" providerId="LiveId" clId="{60193D50-EBA4-4AE1-8E40-7AA875CB1B38}" dt="2023-09-20T19:18:12.092" v="110" actId="20577"/>
        <pc:sldMkLst>
          <pc:docMk/>
          <pc:sldMk cId="3716912165" sldId="265"/>
        </pc:sldMkLst>
        <pc:spChg chg="mod">
          <ac:chgData name="Boomika Karuppaiah" userId="3f12a0000b74fade" providerId="LiveId" clId="{60193D50-EBA4-4AE1-8E40-7AA875CB1B38}" dt="2023-09-20T19:18:12.092" v="110" actId="20577"/>
          <ac:spMkLst>
            <pc:docMk/>
            <pc:sldMk cId="3716912165" sldId="265"/>
            <ac:spMk id="3" creationId="{50CFAFEA-FCCC-D54A-011E-59FF28458D19}"/>
          </ac:spMkLst>
        </pc:spChg>
      </pc:sldChg>
      <pc:sldChg chg="modSp del mod">
        <pc:chgData name="Boomika Karuppaiah" userId="3f12a0000b74fade" providerId="LiveId" clId="{60193D50-EBA4-4AE1-8E40-7AA875CB1B38}" dt="2023-09-20T19:20:06.472" v="141" actId="47"/>
        <pc:sldMkLst>
          <pc:docMk/>
          <pc:sldMk cId="4093929442" sldId="266"/>
        </pc:sldMkLst>
        <pc:spChg chg="mod">
          <ac:chgData name="Boomika Karuppaiah" userId="3f12a0000b74fade" providerId="LiveId" clId="{60193D50-EBA4-4AE1-8E40-7AA875CB1B38}" dt="2023-09-20T19:10:33.433" v="5" actId="20577"/>
          <ac:spMkLst>
            <pc:docMk/>
            <pc:sldMk cId="4093929442" sldId="266"/>
            <ac:spMk id="2" creationId="{BDA02F2E-3215-A041-C535-85E8088A917A}"/>
          </ac:spMkLst>
        </pc:spChg>
        <pc:spChg chg="mod">
          <ac:chgData name="Boomika Karuppaiah" userId="3f12a0000b74fade" providerId="LiveId" clId="{60193D50-EBA4-4AE1-8E40-7AA875CB1B38}" dt="2023-09-20T19:18:59.506" v="140" actId="207"/>
          <ac:spMkLst>
            <pc:docMk/>
            <pc:sldMk cId="4093929442" sldId="266"/>
            <ac:spMk id="3" creationId="{69DD795C-AC53-3F48-D141-95DEC5AA2D63}"/>
          </ac:spMkLst>
        </pc:spChg>
      </pc:sldChg>
      <pc:sldChg chg="modSp mod">
        <pc:chgData name="Boomika Karuppaiah" userId="3f12a0000b74fade" providerId="LiveId" clId="{60193D50-EBA4-4AE1-8E40-7AA875CB1B38}" dt="2023-09-22T19:22:34.632" v="425" actId="6549"/>
        <pc:sldMkLst>
          <pc:docMk/>
          <pc:sldMk cId="3421360743" sldId="268"/>
        </pc:sldMkLst>
        <pc:spChg chg="mod">
          <ac:chgData name="Boomika Karuppaiah" userId="3f12a0000b74fade" providerId="LiveId" clId="{60193D50-EBA4-4AE1-8E40-7AA875CB1B38}" dt="2023-09-22T19:22:34.632" v="425" actId="6549"/>
          <ac:spMkLst>
            <pc:docMk/>
            <pc:sldMk cId="3421360743" sldId="268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5:56.817" v="463" actId="27636"/>
        <pc:sldMkLst>
          <pc:docMk/>
          <pc:sldMk cId="3734514517" sldId="269"/>
        </pc:sldMkLst>
        <pc:spChg chg="mod">
          <ac:chgData name="Boomika Karuppaiah" userId="3f12a0000b74fade" providerId="LiveId" clId="{60193D50-EBA4-4AE1-8E40-7AA875CB1B38}" dt="2023-09-22T19:25:56.817" v="463" actId="27636"/>
          <ac:spMkLst>
            <pc:docMk/>
            <pc:sldMk cId="3734514517" sldId="269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3:20.693" v="433" actId="27636"/>
        <pc:sldMkLst>
          <pc:docMk/>
          <pc:sldMk cId="983871176" sldId="270"/>
        </pc:sldMkLst>
        <pc:spChg chg="mod">
          <ac:chgData name="Boomika Karuppaiah" userId="3f12a0000b74fade" providerId="LiveId" clId="{60193D50-EBA4-4AE1-8E40-7AA875CB1B38}" dt="2023-09-22T19:23:20.693" v="433" actId="27636"/>
          <ac:spMkLst>
            <pc:docMk/>
            <pc:sldMk cId="983871176" sldId="270"/>
            <ac:spMk id="3" creationId="{6838BA17-5658-F58F-CBF4-E9F14F419E8A}"/>
          </ac:spMkLst>
        </pc:spChg>
      </pc:sldChg>
      <pc:sldChg chg="modSp mod">
        <pc:chgData name="Boomika Karuppaiah" userId="3f12a0000b74fade" providerId="LiveId" clId="{60193D50-EBA4-4AE1-8E40-7AA875CB1B38}" dt="2023-09-22T19:26:35.388" v="475" actId="207"/>
        <pc:sldMkLst>
          <pc:docMk/>
          <pc:sldMk cId="1950348104" sldId="271"/>
        </pc:sldMkLst>
        <pc:spChg chg="mod">
          <ac:chgData name="Boomika Karuppaiah" userId="3f12a0000b74fade" providerId="LiveId" clId="{60193D50-EBA4-4AE1-8E40-7AA875CB1B38}" dt="2023-09-22T19:26:35.388" v="475" actId="207"/>
          <ac:spMkLst>
            <pc:docMk/>
            <pc:sldMk cId="1950348104" sldId="271"/>
            <ac:spMk id="3" creationId="{6838BA17-5658-F58F-CBF4-E9F14F419E8A}"/>
          </ac:spMkLst>
        </pc:spChg>
      </pc:sldChg>
      <pc:sldChg chg="modSp add mod ord">
        <pc:chgData name="Boomika Karuppaiah" userId="3f12a0000b74fade" providerId="LiveId" clId="{60193D50-EBA4-4AE1-8E40-7AA875CB1B38}" dt="2023-09-22T19:20:27.920" v="353"/>
        <pc:sldMkLst>
          <pc:docMk/>
          <pc:sldMk cId="44781412" sldId="272"/>
        </pc:sldMkLst>
        <pc:spChg chg="mod">
          <ac:chgData name="Boomika Karuppaiah" userId="3f12a0000b74fade" providerId="LiveId" clId="{60193D50-EBA4-4AE1-8E40-7AA875CB1B38}" dt="2023-09-20T19:57:46.653" v="351" actId="20577"/>
          <ac:spMkLst>
            <pc:docMk/>
            <pc:sldMk cId="44781412" sldId="272"/>
            <ac:spMk id="3" creationId="{50CFAFEA-FCCC-D54A-011E-59FF28458D1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464A8-A8E9-4DF4-4531-AF599B1E535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D1C672-117B-696A-3993-172C558B3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2FA7D9-70C1-8509-3690-082BF1B1B4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CCF512-1934-6976-4B87-EAFFE833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76967-A239-C9F2-7981-F00DDAA91D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105114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3DC86-5D4B-1040-CC6A-DEE989327E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9198AA-5310-F007-C535-7DFDAB8C6C5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87E9-4C60-31E6-947C-3E826198B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44242B-0941-7354-168E-ED3B300A6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9A916E-58FA-4C8D-1FF3-E29A1BE9D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5849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B43B42-6610-AC90-6A63-87FCDDC303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2BD0397-3588-6E70-091A-9B5F40E074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448DF0-4882-AAF9-0D1A-59B21B9EB6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321B57-3F0D-621E-9BF5-0E7A3DDCA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63701D-D8BB-5B58-341A-99E7620D63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0453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C12EB-E412-AE33-B097-3ECDD9A91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A64AA4-2F12-27BB-D67A-4202A8EFBE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0CE00-61B1-3965-223A-0883C871F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7D7E9F-3736-092F-F119-5D7DC347CC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7CF383-AF71-5D46-E367-1D12D8999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2378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A40658-5330-75F1-39CC-A5C2B2341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9C503D-EA86-BA40-A926-DEAAE47CF3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808C48-AEF6-ED19-4F2E-8BEF6EC948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03038-7C53-CACF-910A-B50AB917C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234D71-BA47-6400-3A54-207127759C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73567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934C33-8718-71FC-A29A-BB7F9B9218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8A0D3E-81BA-3C51-CC33-00EEEB39018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24AA7EF-9D6B-0224-078D-763CB3A46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4C892D-A0A9-732D-0C0D-59AB05488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973F248-B160-1181-5165-12A5996B85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841639B-8527-272E-20BA-C43E47A22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04459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D98E9A-B857-8518-43FB-B132B624A9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E563FF-A4CD-5353-C61D-BB58383439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F9E4B0-D7D1-B285-7E12-5240DACDCCC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9021465-20DF-05BE-53A9-A76D7BF209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C4F3C1D-E839-219B-B859-2872D48A7B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945C3FF-4CB6-5318-86CC-9956B9C8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1EBEF0-10DE-B699-2989-FD48B6C6B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CD5B6F5-BC44-7B12-764E-83AB7D8DB8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13225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0378F-18A5-711C-FBB4-D0A5DB3016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BDDCE-5E6D-0229-2F91-E7D39C7705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3B1CB6-45E3-8940-177B-BCC70ACCD9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C883A6F-1CF9-F828-399E-648297F04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86559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C686B89-0B8A-7C70-68A8-27DB682D48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6162304-B1D3-4B32-E7BC-919E913C4B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78122-9731-3D19-2D59-7291A6155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72095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31F5D8-01AB-8139-539D-2DB44A59EB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9B53B2-5D88-67A0-B745-7B044D56F9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B38C27-A79C-4DF8-B84E-CCC24CFA39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5800D28-5B5C-16D9-151F-A7C83D0B6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E1EA3A-2829-5324-F144-68856D0E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61F292-B326-F767-294C-61C94498F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81051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FD4DFA-8DA5-123A-142C-98987D3675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EC07C5-2F90-CD6E-5657-9BEB132856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8E1DD0-01E9-B00A-E237-E76E8A79B3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B78F38-F571-8D48-67A1-84CCA1C44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A245506-10B8-2910-E701-5C222A7F49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635E74-DF8D-607C-EFC9-2CE9878C2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67808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90A782-6E2B-F7B9-22E9-8526A8DA7B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7E0BE-C8E1-B627-ECA1-3A1B322655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73067-A353-14DF-0F11-0CB2E146836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0CB38D-F966-4A87-84E9-8D4D791160B5}" type="datetimeFigureOut">
              <a:rPr lang="en-IN" smtClean="0"/>
              <a:t>22-09-2023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71EDB6-8881-1B6B-39E0-3DBD440F31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E2490-DC68-F3F9-C089-F64FFAFE9B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15F84A-7D18-4121-8E46-5EECB313671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76118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2.seas.gwu.edu/~cs4all/1012/unit0/module0.4.html#problem-0.4.1-60-pts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04524-08A4-1DC0-72FA-EF434BD7F7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/>
              <a:t>Lab 4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A2F5FFC-696A-553E-3259-B51BBEBCF22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CSCI 1012, 33</a:t>
            </a:r>
          </a:p>
          <a:p>
            <a:endParaRPr lang="en-IN" dirty="0"/>
          </a:p>
          <a:p>
            <a:r>
              <a:rPr lang="en-IN" dirty="0"/>
              <a:t>TA - Boomika</a:t>
            </a:r>
          </a:p>
          <a:p>
            <a:r>
              <a:rPr lang="en-IN" dirty="0"/>
              <a:t>LA- </a:t>
            </a:r>
            <a:r>
              <a:rPr lang="en-IN" dirty="0" err="1"/>
              <a:t>AbdulRahman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900690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pyramid():</a:t>
            </a:r>
          </a:p>
          <a:p>
            <a:pPr marL="0" indent="0">
              <a:buNone/>
            </a:pPr>
            <a:r>
              <a:rPr lang="en-US" dirty="0"/>
              <a:t>    x = 1</a:t>
            </a:r>
          </a:p>
          <a:p>
            <a:pPr marL="0" indent="0">
              <a:buNone/>
            </a:pPr>
            <a:r>
              <a:rPr lang="en-US" dirty="0"/>
              <a:t>    # print("A pyramid can have three or more sides.")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pyramid()</a:t>
            </a:r>
          </a:p>
          <a:p>
            <a:pPr marL="0" indent="0">
              <a:buNone/>
            </a:pPr>
            <a:r>
              <a:rPr lang="en-US" dirty="0"/>
              <a:t>print("A pyramid can have five or more sides.")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 pyramid can have five or more sides.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194881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thrice(x):</a:t>
            </a:r>
          </a:p>
          <a:p>
            <a:pPr marL="0" indent="0">
              <a:buNone/>
            </a:pPr>
            <a:r>
              <a:rPr lang="en-US" dirty="0"/>
              <a:t>    x = x ** 2</a:t>
            </a:r>
          </a:p>
          <a:p>
            <a:pPr marL="0" indent="0">
              <a:buNone/>
            </a:pPr>
            <a:r>
              <a:rPr lang="en-US" dirty="0"/>
              <a:t>    return x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y = 1</a:t>
            </a:r>
          </a:p>
          <a:p>
            <a:pPr marL="0" indent="0">
              <a:buNone/>
            </a:pPr>
            <a:r>
              <a:rPr lang="en-US" dirty="0"/>
              <a:t>z = thrice(y)</a:t>
            </a:r>
          </a:p>
          <a:p>
            <a:pPr marL="0" indent="0">
              <a:buNone/>
            </a:pPr>
            <a:r>
              <a:rPr lang="en-US" dirty="0"/>
              <a:t>print(z)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`3.0`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2 so that this program results in the intended output.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anything that results in x = 3.0 * x (or x = 3.0)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734514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thank(s):</a:t>
            </a:r>
          </a:p>
          <a:p>
            <a:pPr marL="0" indent="0">
              <a:buNone/>
            </a:pPr>
            <a:r>
              <a:rPr lang="en-US" dirty="0"/>
              <a:t>    print("thx")</a:t>
            </a:r>
          </a:p>
          <a:p>
            <a:pPr marL="0" indent="0">
              <a:buNone/>
            </a:pPr>
            <a:r>
              <a:rPr lang="en-US" dirty="0"/>
              <a:t>    print(s, end="\n")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thank("</a:t>
            </a:r>
            <a:r>
              <a:rPr lang="en-US" dirty="0" err="1"/>
              <a:t>steve</a:t>
            </a:r>
            <a:r>
              <a:rPr lang="en-US" dirty="0"/>
              <a:t>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`thx </a:t>
            </a:r>
            <a:r>
              <a:rPr lang="en-US" dirty="0" err="1"/>
              <a:t>steve</a:t>
            </a:r>
            <a:r>
              <a:rPr lang="en-US" dirty="0"/>
              <a:t>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2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   print("thx,", end=" ") </a:t>
            </a:r>
          </a:p>
          <a:p>
            <a:pPr marL="0" indent="0">
              <a:buNone/>
            </a:pPr>
            <a:r>
              <a:rPr lang="en-US" dirty="0"/>
              <a:t>or similar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503481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Module 0.4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00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>
                <a:latin typeface="inherit"/>
              </a:rPr>
              <a:t>Conditional Operators:</a:t>
            </a:r>
            <a:endParaRPr lang="en-US" dirty="0">
              <a:latin typeface="inherit"/>
            </a:endParaRPr>
          </a:p>
          <a:p>
            <a:pPr lvl="1" fontAlgn="base"/>
            <a:r>
              <a:rPr lang="en-US" dirty="0">
                <a:latin typeface="inherit"/>
              </a:rPr>
              <a:t>&lt;     : Strictly Less than</a:t>
            </a:r>
          </a:p>
          <a:p>
            <a:pPr lvl="1" fontAlgn="base"/>
            <a:r>
              <a:rPr lang="en-US" dirty="0">
                <a:latin typeface="inherit"/>
              </a:rPr>
              <a:t>&gt;     : Strictly Greater than</a:t>
            </a:r>
          </a:p>
          <a:p>
            <a:pPr lvl="1" fontAlgn="base"/>
            <a:r>
              <a:rPr lang="en-US" b="0" i="0" dirty="0">
                <a:effectLst/>
                <a:latin typeface="inherit"/>
              </a:rPr>
              <a:t>&lt;=   : Less than or Equal to</a:t>
            </a:r>
          </a:p>
          <a:p>
            <a:pPr lvl="1" fontAlgn="base"/>
            <a:r>
              <a:rPr lang="en-US" dirty="0">
                <a:latin typeface="inherit"/>
              </a:rPr>
              <a:t>&gt;=   : Greater than or Equal to</a:t>
            </a:r>
          </a:p>
          <a:p>
            <a:pPr lvl="1" fontAlgn="base"/>
            <a:r>
              <a:rPr lang="en-US" b="0" i="0" dirty="0">
                <a:effectLst/>
                <a:latin typeface="inherit"/>
              </a:rPr>
              <a:t>==   : Equal to</a:t>
            </a:r>
          </a:p>
          <a:p>
            <a:pPr lvl="1" fontAlgn="base"/>
            <a:r>
              <a:rPr lang="en-US" dirty="0">
                <a:latin typeface="inherit"/>
              </a:rPr>
              <a:t>!=    : Not Equal to</a:t>
            </a: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7814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E83EB-D323-FDA4-C250-3023D5323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Module 0.4 Review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CFAFEA-FCCC-D54A-011E-59FF28458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1005"/>
            <a:ext cx="10515600" cy="5769605"/>
          </a:xfrm>
        </p:spPr>
        <p:txBody>
          <a:bodyPr>
            <a:normAutofit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herit"/>
              </a:rPr>
              <a:t>Basic Conditionals</a:t>
            </a:r>
          </a:p>
          <a:p>
            <a:pPr lvl="1" fontAlgn="base"/>
            <a:r>
              <a:rPr lang="en-US" sz="2800" dirty="0">
                <a:latin typeface="inherit"/>
              </a:rPr>
              <a:t>if</a:t>
            </a:r>
          </a:p>
          <a:p>
            <a:pPr lvl="1" fontAlgn="base"/>
            <a:r>
              <a:rPr lang="en-US" sz="2800" dirty="0" err="1">
                <a:latin typeface="inherit"/>
              </a:rPr>
              <a:t>e</a:t>
            </a:r>
            <a:r>
              <a:rPr lang="en-US" sz="2800" b="0" i="0" dirty="0" err="1">
                <a:effectLst/>
                <a:latin typeface="inherit"/>
              </a:rPr>
              <a:t>lif</a:t>
            </a:r>
            <a:endParaRPr lang="en-US" sz="2800" b="0" i="0" dirty="0">
              <a:effectLst/>
              <a:latin typeface="inherit"/>
            </a:endParaRPr>
          </a:p>
          <a:p>
            <a:pPr lvl="1" fontAlgn="base"/>
            <a:r>
              <a:rPr lang="en-US" sz="2800" b="0" i="0" dirty="0">
                <a:effectLst/>
                <a:latin typeface="inherit"/>
              </a:rPr>
              <a:t>else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inherit"/>
              </a:rPr>
              <a:t>Conditionals syntax</a:t>
            </a:r>
          </a:p>
          <a:p>
            <a:pPr marL="457200" lvl="1" indent="0" fontAlgn="base">
              <a:buNone/>
            </a:pPr>
            <a:r>
              <a:rPr lang="en-US" dirty="0">
                <a:latin typeface="inherit"/>
              </a:rPr>
              <a:t>if &lt;condition&gt; :</a:t>
            </a:r>
          </a:p>
          <a:p>
            <a:pPr marL="457200" lvl="1" indent="0" fontAlgn="base">
              <a:buNone/>
            </a:pPr>
            <a:r>
              <a:rPr lang="en-US" b="0" i="0" dirty="0">
                <a:effectLst/>
                <a:latin typeface="inherit"/>
              </a:rPr>
              <a:t>	&lt;if body&gt;</a:t>
            </a:r>
          </a:p>
          <a:p>
            <a:pPr marL="457200" lvl="1" indent="0" fontAlgn="base">
              <a:buNone/>
            </a:pPr>
            <a:r>
              <a:rPr lang="en-US" dirty="0" err="1">
                <a:latin typeface="inherit"/>
              </a:rPr>
              <a:t>elif</a:t>
            </a:r>
            <a:r>
              <a:rPr lang="en-US" dirty="0">
                <a:latin typeface="inherit"/>
              </a:rPr>
              <a:t> &lt;condition&gt; :</a:t>
            </a:r>
          </a:p>
          <a:p>
            <a:pPr marL="457200" lvl="1" indent="0" fontAlgn="base">
              <a:buNone/>
            </a:pPr>
            <a:r>
              <a:rPr lang="en-US" b="0" i="0" dirty="0">
                <a:effectLst/>
                <a:latin typeface="inherit"/>
              </a:rPr>
              <a:t>	&lt;</a:t>
            </a:r>
            <a:r>
              <a:rPr lang="en-US" b="0" i="0" dirty="0" err="1">
                <a:effectLst/>
                <a:latin typeface="inherit"/>
              </a:rPr>
              <a:t>elif</a:t>
            </a:r>
            <a:r>
              <a:rPr lang="en-US" b="0" i="0" dirty="0">
                <a:effectLst/>
                <a:latin typeface="inherit"/>
              </a:rPr>
              <a:t> body&gt;</a:t>
            </a:r>
          </a:p>
          <a:p>
            <a:pPr marL="457200" lvl="1" indent="0" fontAlgn="base">
              <a:buNone/>
            </a:pPr>
            <a:r>
              <a:rPr lang="en-US" dirty="0">
                <a:latin typeface="inherit"/>
              </a:rPr>
              <a:t>else &lt;condition&gt; :</a:t>
            </a:r>
          </a:p>
          <a:p>
            <a:pPr marL="457200" lvl="1" indent="0" fontAlgn="base">
              <a:buNone/>
            </a:pPr>
            <a:r>
              <a:rPr lang="en-US" b="0" i="0" dirty="0">
                <a:effectLst/>
                <a:latin typeface="inherit"/>
              </a:rPr>
              <a:t>	&lt;else body&gt; </a:t>
            </a: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dirty="0"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400" b="0" i="0" dirty="0">
              <a:effectLst/>
              <a:latin typeface="inherit"/>
            </a:endParaRPr>
          </a:p>
          <a:p>
            <a:pPr lvl="1" fontAlgn="base"/>
            <a:endParaRPr lang="en-US" sz="14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dirty="0">
              <a:latin typeface="inherit"/>
            </a:endParaRPr>
          </a:p>
          <a:p>
            <a:pPr marL="0" indent="0" algn="l" fontAlgn="base">
              <a:buNone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pPr algn="l" fontAlgn="base">
              <a:buFont typeface="Arial" panose="020B0604020202020204" pitchFamily="34" charset="0"/>
              <a:buChar char="•"/>
            </a:pPr>
            <a:endParaRPr lang="en-US" sz="1600" b="0" i="0" dirty="0">
              <a:effectLst/>
              <a:latin typeface="inherit"/>
            </a:endParaRPr>
          </a:p>
          <a:p>
            <a:endParaRPr lang="en-IN" sz="16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912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A85CF4-3D64-B957-D73D-4FF3DBC639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End of Module Problem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EDB844-2CF6-899B-1971-6951E19C7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>
                <a:hlinkClick r:id="rId2"/>
              </a:rPr>
              <a:t>0.4.1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9625280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CEE99-0B31-8C9F-B53C-468579498E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Announcement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BD03F4-3023-8DC3-044D-DCD76211E7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Module 0.4 </a:t>
            </a:r>
            <a:r>
              <a:rPr lang="en-US" b="0" i="0" dirty="0">
                <a:effectLst/>
                <a:latin typeface="inherit"/>
              </a:rPr>
              <a:t>due </a:t>
            </a:r>
            <a:r>
              <a:rPr lang="en-US" dirty="0">
                <a:latin typeface="inherit"/>
              </a:rPr>
              <a:t>–</a:t>
            </a:r>
            <a:r>
              <a:rPr lang="en-US" b="0" i="0" dirty="0">
                <a:effectLst/>
                <a:latin typeface="inherit"/>
              </a:rPr>
              <a:t> </a:t>
            </a:r>
            <a:r>
              <a:rPr lang="en-US" dirty="0">
                <a:solidFill>
                  <a:srgbClr val="0070C0"/>
                </a:solidFill>
                <a:latin typeface="inherit"/>
              </a:rPr>
              <a:t>24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th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Sep </a:t>
            </a:r>
            <a:r>
              <a:rPr lang="en-US" b="0" i="0" dirty="0">
                <a:effectLst/>
                <a:latin typeface="inherit"/>
              </a:rPr>
              <a:t>by end of day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Problem Set 0 </a:t>
            </a:r>
            <a:r>
              <a:rPr lang="en-US" b="0" i="0" dirty="0">
                <a:effectLst/>
                <a:latin typeface="inherit"/>
              </a:rPr>
              <a:t>is available – 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1</a:t>
            </a:r>
            <a:r>
              <a:rPr lang="en-US" b="0" i="0" baseline="30000" dirty="0">
                <a:solidFill>
                  <a:srgbClr val="0070C0"/>
                </a:solidFill>
                <a:effectLst/>
                <a:latin typeface="inherit"/>
              </a:rPr>
              <a:t>st</a:t>
            </a:r>
            <a:r>
              <a:rPr lang="en-US" b="0" i="0" dirty="0">
                <a:solidFill>
                  <a:srgbClr val="0070C0"/>
                </a:solidFill>
                <a:effectLst/>
                <a:latin typeface="inherit"/>
              </a:rPr>
              <a:t> Oct </a:t>
            </a:r>
            <a:r>
              <a:rPr lang="en-US" b="0" i="0" dirty="0">
                <a:effectLst/>
                <a:latin typeface="inherit"/>
              </a:rPr>
              <a:t>by end of day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24360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pyramid():</a:t>
            </a:r>
          </a:p>
          <a:p>
            <a:pPr marL="0" indent="0">
              <a:buNone/>
            </a:pPr>
            <a:r>
              <a:rPr lang="en-US" dirty="0"/>
              <a:t>    print("A pyramid can have six or more sides.")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pyramid()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 pyramid can have six or more sides.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7892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print(5)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five(x):</a:t>
            </a:r>
          </a:p>
          <a:p>
            <a:pPr marL="0" indent="0">
              <a:buNone/>
            </a:pPr>
            <a:r>
              <a:rPr lang="en-US" dirty="0"/>
              <a:t>    x += 2</a:t>
            </a:r>
          </a:p>
          <a:p>
            <a:pPr marL="0" indent="0">
              <a:buNone/>
            </a:pPr>
            <a:r>
              <a:rPr lang="en-US" dirty="0"/>
              <a:t>    print(4)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969919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2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pyramid():</a:t>
            </a:r>
          </a:p>
          <a:p>
            <a:pPr marL="0" indent="0">
              <a:buNone/>
            </a:pPr>
            <a:r>
              <a:rPr lang="en-US" dirty="0"/>
              <a:t>    x = 1</a:t>
            </a:r>
          </a:p>
          <a:p>
            <a:pPr marL="0" indent="0">
              <a:buNone/>
            </a:pPr>
            <a:r>
              <a:rPr lang="en-US" dirty="0"/>
              <a:t>    # print("A pyramid can have three or more sides.")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print("Pyramids.")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Pyramids.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1639635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3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s-ES" dirty="0" err="1"/>
              <a:t>def</a:t>
            </a:r>
            <a:r>
              <a:rPr lang="es-ES" dirty="0"/>
              <a:t> </a:t>
            </a:r>
            <a:r>
              <a:rPr lang="es-ES" dirty="0" err="1"/>
              <a:t>twice</a:t>
            </a:r>
            <a:r>
              <a:rPr lang="es-ES" dirty="0"/>
              <a:t>(x):</a:t>
            </a:r>
          </a:p>
          <a:p>
            <a:pPr marL="0" indent="0">
              <a:buNone/>
            </a:pPr>
            <a:r>
              <a:rPr lang="es-ES" dirty="0"/>
              <a:t>    x = 2 ** x</a:t>
            </a:r>
          </a:p>
          <a:p>
            <a:pPr marL="0" indent="0">
              <a:buNone/>
            </a:pPr>
            <a:r>
              <a:rPr lang="es-ES" dirty="0"/>
              <a:t>    </a:t>
            </a:r>
            <a:r>
              <a:rPr lang="es-ES" dirty="0" err="1"/>
              <a:t>return</a:t>
            </a:r>
            <a:r>
              <a:rPr lang="es-ES" dirty="0"/>
              <a:t> x</a:t>
            </a:r>
          </a:p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ES" dirty="0"/>
              <a:t>y = 1.5</a:t>
            </a:r>
          </a:p>
          <a:p>
            <a:pPr marL="0" indent="0">
              <a:buNone/>
            </a:pPr>
            <a:r>
              <a:rPr lang="es-ES" dirty="0"/>
              <a:t>z = </a:t>
            </a:r>
            <a:r>
              <a:rPr lang="es-ES" dirty="0" err="1"/>
              <a:t>twice</a:t>
            </a:r>
            <a:r>
              <a:rPr lang="es-ES" dirty="0"/>
              <a:t>(y)</a:t>
            </a:r>
          </a:p>
          <a:p>
            <a:pPr marL="0" indent="0">
              <a:buNone/>
            </a:pPr>
            <a:r>
              <a:rPr lang="es-ES" dirty="0" err="1"/>
              <a:t>print</a:t>
            </a:r>
            <a:r>
              <a:rPr lang="es-ES" dirty="0"/>
              <a:t>(z)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`3.0`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2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anything that results in x = 2 * x (or x = 3.0)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4213607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D38333-BB9A-2433-C39F-3232563F5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38BA17-5658-F58F-CBF4-E9F14F419E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7478"/>
            <a:ext cx="10515600" cy="53397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4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thank(s):</a:t>
            </a:r>
          </a:p>
          <a:p>
            <a:pPr marL="0" indent="0">
              <a:buNone/>
            </a:pPr>
            <a:r>
              <a:rPr lang="en-US" dirty="0"/>
              <a:t>    print("Thanks")</a:t>
            </a:r>
          </a:p>
          <a:p>
            <a:pPr marL="0" indent="0">
              <a:buNone/>
            </a:pPr>
            <a:r>
              <a:rPr lang="en-US" dirty="0"/>
              <a:t>    print(s, end="\n")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thank("Steve.")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This program was intended to print: `Thanks, Steve.`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It does not. Change line 2 so that this program results in the intended output.</a:t>
            </a:r>
          </a:p>
          <a:p>
            <a:pPr marL="0" indent="0">
              <a:buNone/>
            </a:pPr>
            <a:endParaRPr lang="en-US" dirty="0"/>
          </a:p>
          <a:p>
            <a:pPr marL="457200" lvl="1" indent="0">
              <a:buNone/>
            </a:pPr>
            <a:r>
              <a:rPr lang="en-US" dirty="0">
                <a:solidFill>
                  <a:srgbClr val="0070C0"/>
                </a:solidFill>
              </a:rPr>
              <a:t>print("Thanks,", end=" ")</a:t>
            </a:r>
          </a:p>
          <a:p>
            <a:pPr marL="0" indent="0">
              <a:buNone/>
            </a:pPr>
            <a:r>
              <a:rPr lang="en-US" dirty="0"/>
              <a:t>or similar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838711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7E28C3-ACAC-9B00-4EE1-F1432F02A1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067C2-4C62-DCEB-681D-C15848223E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pyramid():</a:t>
            </a:r>
          </a:p>
          <a:p>
            <a:pPr marL="0" indent="0">
              <a:buNone/>
            </a:pPr>
            <a:r>
              <a:rPr lang="en-US" dirty="0"/>
              <a:t>    print("A pyramid can have six or more sides.")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pyramids()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an error</a:t>
            </a:r>
            <a:endParaRPr lang="en-IN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301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14435-FFD1-950D-4755-EF06AD819A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Quiz Review – Version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6503F7-483C-DDE5-DB85-5C44FBBD1B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</a:rPr>
              <a:t>Problem 1</a:t>
            </a:r>
          </a:p>
          <a:p>
            <a:pPr marL="0" indent="0">
              <a:buNone/>
            </a:pPr>
            <a:endParaRPr lang="en-US" dirty="0">
              <a:solidFill>
                <a:srgbClr val="00B050"/>
              </a:solidFill>
            </a:endParaRPr>
          </a:p>
          <a:p>
            <a:pPr marL="0" indent="0">
              <a:buNone/>
            </a:pPr>
            <a:r>
              <a:rPr lang="en-US" dirty="0"/>
              <a:t>print(4)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def five(x):</a:t>
            </a:r>
          </a:p>
          <a:p>
            <a:pPr marL="0" indent="0">
              <a:buNone/>
            </a:pPr>
            <a:r>
              <a:rPr lang="en-US" dirty="0"/>
              <a:t>    x += 2</a:t>
            </a:r>
          </a:p>
          <a:p>
            <a:pPr marL="0" indent="0">
              <a:buNone/>
            </a:pPr>
            <a:r>
              <a:rPr lang="en-US" dirty="0"/>
              <a:t>    print(5)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What is the printed output of this program?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291933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654</Words>
  <Application>Microsoft Office PowerPoint</Application>
  <PresentationFormat>Widescreen</PresentationFormat>
  <Paragraphs>188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inherit</vt:lpstr>
      <vt:lpstr>Office Theme</vt:lpstr>
      <vt:lpstr>Lab 4</vt:lpstr>
      <vt:lpstr>Announcement</vt:lpstr>
      <vt:lpstr>Quiz Review – Version 1</vt:lpstr>
      <vt:lpstr>Quiz Review – Version 1</vt:lpstr>
      <vt:lpstr>Quiz Review – Version 1</vt:lpstr>
      <vt:lpstr>Quiz Review – Version 1</vt:lpstr>
      <vt:lpstr>Quiz Review – Version 1</vt:lpstr>
      <vt:lpstr>Quiz Review – Version 2</vt:lpstr>
      <vt:lpstr>Quiz Review – Version 2</vt:lpstr>
      <vt:lpstr>Quiz Review – Version 2</vt:lpstr>
      <vt:lpstr>Quiz Review – Version 2</vt:lpstr>
      <vt:lpstr>Quiz Review – Version 2</vt:lpstr>
      <vt:lpstr>Module 0.4 Review</vt:lpstr>
      <vt:lpstr>Module 0.4 Review</vt:lpstr>
      <vt:lpstr>End of Module Problem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2</dc:title>
  <dc:creator>Boomika Karuppaiah</dc:creator>
  <cp:lastModifiedBy>Boomika Karuppaiah</cp:lastModifiedBy>
  <cp:revision>4</cp:revision>
  <dcterms:created xsi:type="dcterms:W3CDTF">2023-09-06T19:08:53Z</dcterms:created>
  <dcterms:modified xsi:type="dcterms:W3CDTF">2023-09-22T19:26:39Z</dcterms:modified>
</cp:coreProperties>
</file>